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71" r:id="rId7"/>
    <p:sldId id="274" r:id="rId8"/>
    <p:sldId id="275" r:id="rId9"/>
    <p:sldId id="276" r:id="rId10"/>
    <p:sldId id="277" r:id="rId11"/>
    <p:sldId id="278" r:id="rId12"/>
    <p:sldId id="261" r:id="rId13"/>
    <p:sldId id="262" r:id="rId14"/>
    <p:sldId id="263" r:id="rId15"/>
    <p:sldId id="265" r:id="rId16"/>
    <p:sldId id="266" r:id="rId17"/>
    <p:sldId id="267" r:id="rId18"/>
    <p:sldId id="268" r:id="rId19"/>
    <p:sldId id="269" r:id="rId20"/>
    <p:sldId id="270" r:id="rId21"/>
    <p:sldId id="26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029DCA-7691-4A13-8704-8EB64577F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8BD7BD-015B-4E72-9927-ED142A9C28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ACECD9-EFE3-44EB-BB24-897D9759E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0369AD-45F0-4A75-8AFA-F6D85A3E4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B63261-EC46-40A2-8842-787258E67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613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9AB265-E711-4317-9D49-7395E1A0F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A82A0C-BBAB-4F29-BCF7-91677E7F95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55DD06-A520-4FA6-A745-1F6110F03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347EDB-1B16-4325-BA13-C7115D2BA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9E5493-59C2-4FE8-9F51-C4DE4FF3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015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57C9FBF-C114-4351-A99A-7C17ADCB41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4B6FCC-5282-4F00-9CF7-131D3B153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33E74C-CA49-4004-A282-A0922C74B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13BAC4-F332-45F0-B455-105A2702A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D40BBB-563D-4246-8FF2-4C5CF340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30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09653C-C346-4557-ADA7-A856F1DD3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7C9DFC-7965-4D7D-ADD8-51CC06B31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3683CC-57BA-438D-B048-F847557C5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0EB44C-1F8E-404B-8516-FB2E868EE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4AFAB6-6CDB-4B99-BE91-4A1326A36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963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C131C2-3898-45AF-854D-959347C2A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8D6D24-9A71-40BB-9A86-C1908A69D4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5B9827-DC86-48BC-8DB0-2EF79A50D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A838A7-7C03-4697-94FB-2B9E447C1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324DDF-59DF-4961-A344-D19CA14F2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50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519CF2-7ED4-4578-98C0-ADA98457B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38F4AF-63AB-4232-89C5-5B392D0D2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AE6F2CE-AFC0-4747-BF63-8A0695841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97A5B2-0AC7-4047-ACDD-F59D75FA4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3303F0B-BB2B-4B0F-90D5-CA888A365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F13EFB-EC44-4208-AE22-1ECE161D8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521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4B3884-557B-45D7-B039-A15802491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4F45C8-4113-4997-B844-CDC3F1630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378A770-262F-4403-8573-1E8A11302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95B3C41-0E38-417E-8E3C-0D1592F3EE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D2D958C-66A2-4210-B89D-F479E63324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8E63260-787F-4231-B67E-B89B58C8F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E1FE328-B107-439F-8723-272F1E49F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929AC09-22BF-42EE-9E78-66687D2BE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532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7A90BC-7B80-4B0A-BCF0-EAA4A96A1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4295BA5-3AD6-468A-B66A-583218B25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CA66D1F-5BAF-45DD-A286-FAA5A26DB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730E824-F201-4F21-AEFC-7FE294242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215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21132C5-1E01-43A9-8377-67CC8A77C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3242E5A-E7BF-4115-93FC-6F0BFDE55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B3EF66A-9714-4EF9-AB9E-E4791D24B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812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6311-0AFA-47D9-B341-CDFCE4073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559767-52EF-4C06-A95E-7788E6F45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CF131B4-151F-44FA-8DFB-52A26A495F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FFCB39-3022-426A-B119-257F1C042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3575096-7D20-43F7-949F-5386B4499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828A40-E41B-4225-8583-C9104D48C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319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E60225-23C6-44DB-825F-1C95BB691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FDCC5EE-C952-4BD4-85FA-491C7924C8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345486B-57BD-4AC1-8454-3A76F94202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D8191E-57DF-4FC7-832A-B0545E5EE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AC4EAB-052C-4D8A-BFAF-7F40AE79D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FACC89-45E0-4F00-8F79-B3113A71A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542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653BC2-E5F8-410E-9A7D-EBF9E4EED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E152F3-1D92-475D-9B2E-33EAD3988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9236DF-85D3-495D-BE2B-380617A1D3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A0BD6-50AA-4F6B-B548-D3856E8F8F00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CF68A9-7A7A-48F6-BEE6-4C012431A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35EC16-7164-45B6-ACEF-F49FF3DA1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8713C-3DFB-4ABE-A4A7-D86CC3CAD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03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11A82E21-0539-40F6-8512-9E9C68B939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827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044" y="365125"/>
            <a:ext cx="9542755" cy="4997450"/>
          </a:xfrm>
        </p:spPr>
        <p:txBody>
          <a:bodyPr>
            <a:normAutofit/>
          </a:bodyPr>
          <a:lstStyle/>
          <a:p>
            <a:endParaRPr lang="ru-RU" sz="8800" b="1" i="1" dirty="0">
              <a:solidFill>
                <a:srgbClr val="FF0000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84E4ECF-A6A5-478D-BAAC-AF7CA54F0A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17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42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86163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BC3D02-5735-4F15-8B1C-8D0358045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Михаил Тимофеевич Калашников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6FCE1A-D7BC-4769-8C8A-E4EEEFE8F3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902" y="1690688"/>
            <a:ext cx="8038052" cy="454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872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7785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BC3D02-5735-4F15-8B1C-8D0358045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Александр Матвеевич Матросов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DC3E4B-D7BD-4707-8CAF-D096881A26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768" y="1470871"/>
            <a:ext cx="7418463" cy="524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526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044" y="365125"/>
            <a:ext cx="9542755" cy="4997450"/>
          </a:xfrm>
        </p:spPr>
        <p:txBody>
          <a:bodyPr>
            <a:normAutofit/>
          </a:bodyPr>
          <a:lstStyle/>
          <a:p>
            <a:pPr algn="ctr"/>
            <a:r>
              <a:rPr lang="ru-RU" sz="8800" b="1" i="1" dirty="0">
                <a:solidFill>
                  <a:srgbClr val="FF0000"/>
                </a:solidFill>
              </a:rPr>
              <a:t>Я б в разведчики пошёл!</a:t>
            </a:r>
          </a:p>
        </p:txBody>
      </p:sp>
    </p:spTree>
    <p:extLst>
      <p:ext uri="{BB962C8B-B14F-4D97-AF65-F5344CB8AC3E}">
        <p14:creationId xmlns:p14="http://schemas.microsoft.com/office/powerpoint/2010/main" val="3970784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044" y="365125"/>
            <a:ext cx="9542755" cy="4997450"/>
          </a:xfrm>
        </p:spPr>
        <p:txBody>
          <a:bodyPr>
            <a:normAutofit/>
          </a:bodyPr>
          <a:lstStyle/>
          <a:p>
            <a:pPr algn="ctr"/>
            <a:r>
              <a:rPr lang="ru-RU" sz="8800" b="1" i="1" dirty="0">
                <a:solidFill>
                  <a:srgbClr val="FF0000"/>
                </a:solidFill>
              </a:rPr>
              <a:t>Память в камне.</a:t>
            </a:r>
          </a:p>
        </p:txBody>
      </p:sp>
    </p:spTree>
    <p:extLst>
      <p:ext uri="{BB962C8B-B14F-4D97-AF65-F5344CB8AC3E}">
        <p14:creationId xmlns:p14="http://schemas.microsoft.com/office/powerpoint/2010/main" val="4046102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044" y="365125"/>
            <a:ext cx="9542755" cy="4997450"/>
          </a:xfrm>
        </p:spPr>
        <p:txBody>
          <a:bodyPr>
            <a:normAutofit/>
          </a:bodyPr>
          <a:lstStyle/>
          <a:p>
            <a:pPr algn="ctr"/>
            <a:r>
              <a:rPr lang="ru-RU" sz="8800" b="1" i="1" dirty="0">
                <a:solidFill>
                  <a:srgbClr val="FF0000"/>
                </a:solidFill>
              </a:rPr>
              <a:t>Кто сказал, что надо бросить песни на войне?</a:t>
            </a:r>
          </a:p>
        </p:txBody>
      </p:sp>
    </p:spTree>
    <p:extLst>
      <p:ext uri="{BB962C8B-B14F-4D97-AF65-F5344CB8AC3E}">
        <p14:creationId xmlns:p14="http://schemas.microsoft.com/office/powerpoint/2010/main" val="1072241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044" y="365125"/>
            <a:ext cx="9542755" cy="5804856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 </a:t>
            </a:r>
            <a:r>
              <a:rPr lang="ru-RU" sz="3600" b="1" dirty="0"/>
              <a:t>Этот марш не смолкал на перронах,</a:t>
            </a:r>
            <a:br>
              <a:rPr lang="ru-RU" sz="3600" b="1" dirty="0"/>
            </a:br>
            <a:r>
              <a:rPr lang="ru-RU" sz="3600" b="1" dirty="0"/>
              <a:t>Когда враг заслонял горизонт.</a:t>
            </a:r>
            <a:br>
              <a:rPr lang="ru-RU" sz="3600" b="1" dirty="0"/>
            </a:br>
            <a:r>
              <a:rPr lang="ru-RU" sz="3600" b="1" dirty="0"/>
              <a:t>С ним отцов наших в дымных вагонах</a:t>
            </a:r>
            <a:br>
              <a:rPr lang="ru-RU" sz="3600" b="1" dirty="0"/>
            </a:br>
            <a:r>
              <a:rPr lang="ru-RU" sz="3600" b="1" dirty="0"/>
              <a:t>Поезда увозили на фронт.</a:t>
            </a:r>
            <a:br>
              <a:rPr lang="ru-RU" sz="3600" b="1" dirty="0"/>
            </a:br>
            <a:r>
              <a:rPr lang="ru-RU" sz="3600" b="1" dirty="0"/>
              <a:t>Он Москву отстоял в сорок первом,</a:t>
            </a:r>
            <a:br>
              <a:rPr lang="ru-RU" sz="3600" b="1" dirty="0"/>
            </a:br>
            <a:r>
              <a:rPr lang="ru-RU" sz="3600" b="1" dirty="0"/>
              <a:t>В сорок пятом — шагал на Берлин,</a:t>
            </a:r>
            <a:br>
              <a:rPr lang="ru-RU" sz="3600" b="1" dirty="0"/>
            </a:br>
            <a:r>
              <a:rPr lang="ru-RU" sz="3600" b="1" dirty="0"/>
              <a:t>Он с солдатом прошёл до Победы</a:t>
            </a:r>
            <a:br>
              <a:rPr lang="ru-RU" sz="3600" b="1" dirty="0"/>
            </a:br>
            <a:r>
              <a:rPr lang="ru-RU" sz="3600" b="1" dirty="0"/>
              <a:t>По дорогам нелёгких годин. </a:t>
            </a:r>
            <a:br>
              <a:rPr lang="ru-RU" sz="3600" b="1" dirty="0"/>
            </a:br>
            <a:r>
              <a:rPr lang="ru-RU" sz="3600" b="1" dirty="0"/>
              <a:t>И, если в поход страна позовёт,</a:t>
            </a:r>
            <a:br>
              <a:rPr lang="ru-RU" sz="3600" b="1" dirty="0"/>
            </a:br>
            <a:r>
              <a:rPr lang="ru-RU" sz="3600" b="1" dirty="0"/>
              <a:t>За край наш родной</a:t>
            </a:r>
            <a:br>
              <a:rPr lang="ru-RU" sz="3600" b="1" dirty="0"/>
            </a:br>
            <a:r>
              <a:rPr lang="ru-RU" sz="3600" b="1" dirty="0"/>
              <a:t>Мы все пойдем в священный бой!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180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044" y="365125"/>
            <a:ext cx="9542755" cy="5804856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 </a:t>
            </a:r>
            <a:r>
              <a:rPr lang="ru-RU" b="1" dirty="0"/>
              <a:t>Расцветали яблони и груши,</a:t>
            </a:r>
            <a:br>
              <a:rPr lang="ru-RU" sz="3200" b="1" dirty="0"/>
            </a:br>
            <a:r>
              <a:rPr lang="ru-RU" b="1" dirty="0"/>
              <a:t>Поплыли туманы над рекой.</a:t>
            </a:r>
            <a:br>
              <a:rPr lang="ru-RU" sz="3200" b="1" dirty="0"/>
            </a:br>
            <a:r>
              <a:rPr lang="ru-RU" b="1" dirty="0"/>
              <a:t>Выходила на берег Катюша,</a:t>
            </a:r>
            <a:br>
              <a:rPr lang="ru-RU" sz="3200" b="1" dirty="0"/>
            </a:br>
            <a:r>
              <a:rPr lang="ru-RU" b="1" dirty="0"/>
              <a:t>На высокий берег на крутой.</a:t>
            </a:r>
            <a:br>
              <a:rPr lang="ru-RU" b="1" dirty="0"/>
            </a:br>
            <a:r>
              <a:rPr lang="ru-RU" b="1" dirty="0"/>
              <a:t>Выходила, песню заводила</a:t>
            </a:r>
            <a:br>
              <a:rPr lang="ru-RU" sz="3200" b="1" dirty="0"/>
            </a:br>
            <a:r>
              <a:rPr lang="ru-RU" b="1" dirty="0"/>
              <a:t>Про степного сизого орла,</a:t>
            </a:r>
            <a:br>
              <a:rPr lang="ru-RU" sz="3200" b="1" dirty="0"/>
            </a:br>
            <a:r>
              <a:rPr lang="ru-RU" b="1" dirty="0"/>
              <a:t>Про того, которого любила,</a:t>
            </a:r>
            <a:br>
              <a:rPr lang="ru-RU" sz="3200" b="1" dirty="0"/>
            </a:br>
            <a:r>
              <a:rPr lang="ru-RU" b="1" dirty="0"/>
              <a:t>Про того, чьи письма берегла.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919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445" y="365125"/>
            <a:ext cx="8628354" cy="5804856"/>
          </a:xfrm>
        </p:spPr>
        <p:txBody>
          <a:bodyPr>
            <a:normAutofit/>
          </a:bodyPr>
          <a:lstStyle/>
          <a:p>
            <a:r>
              <a:rPr lang="ru-RU" b="1" dirty="0"/>
              <a:t>Вставай, страна огромная,</a:t>
            </a:r>
            <a:br>
              <a:rPr lang="ru-RU" b="1" dirty="0"/>
            </a:br>
            <a:r>
              <a:rPr lang="ru-RU" b="1" dirty="0"/>
              <a:t>Вставай на смертный бой</a:t>
            </a:r>
            <a:br>
              <a:rPr lang="ru-RU" b="1" dirty="0"/>
            </a:br>
            <a:r>
              <a:rPr lang="ru-RU" b="1" dirty="0"/>
              <a:t>С фашистской силой темною,</a:t>
            </a:r>
            <a:br>
              <a:rPr lang="ru-RU" b="1" dirty="0"/>
            </a:br>
            <a:r>
              <a:rPr lang="ru-RU" b="1" dirty="0"/>
              <a:t>С проклятою ордой!</a:t>
            </a:r>
            <a:br>
              <a:rPr lang="ru-RU" b="1" dirty="0"/>
            </a:br>
            <a:r>
              <a:rPr lang="ru-RU" b="1" dirty="0"/>
              <a:t>Пусть ярость благородная</a:t>
            </a:r>
            <a:br>
              <a:rPr lang="ru-RU" b="1" dirty="0"/>
            </a:br>
            <a:r>
              <a:rPr lang="ru-RU" b="1" dirty="0"/>
              <a:t>Вскипает, как волна, —</a:t>
            </a:r>
            <a:br>
              <a:rPr lang="ru-RU" b="1" dirty="0"/>
            </a:br>
            <a:r>
              <a:rPr lang="ru-RU" b="1" dirty="0"/>
              <a:t>Идёт война народная,</a:t>
            </a:r>
            <a:br>
              <a:rPr lang="ru-RU" b="1" dirty="0"/>
            </a:br>
            <a:r>
              <a:rPr lang="ru-RU" b="1" dirty="0"/>
              <a:t>Священная война!</a:t>
            </a:r>
            <a:br>
              <a:rPr lang="ru-RU" dirty="0"/>
            </a:b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529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445" y="365125"/>
            <a:ext cx="8628354" cy="58048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Бьется в тесной печурке огонь,</a:t>
            </a:r>
            <a:br>
              <a:rPr lang="ru-RU" b="1" dirty="0"/>
            </a:br>
            <a:r>
              <a:rPr lang="ru-RU" b="1" dirty="0"/>
              <a:t>На поленьях смола, как слеза.</a:t>
            </a:r>
            <a:br>
              <a:rPr lang="ru-RU" b="1" dirty="0"/>
            </a:br>
            <a:r>
              <a:rPr lang="ru-RU" b="1" dirty="0"/>
              <a:t>И поет мне в землянке гармонь</a:t>
            </a:r>
            <a:br>
              <a:rPr lang="ru-RU" b="1" dirty="0"/>
            </a:br>
            <a:r>
              <a:rPr lang="ru-RU" b="1" dirty="0"/>
              <a:t>Про улыбку твою и глаза.</a:t>
            </a:r>
            <a:br>
              <a:rPr lang="ru-RU" b="1" dirty="0"/>
            </a:br>
            <a:br>
              <a:rPr lang="ru-RU" b="1" dirty="0"/>
            </a:br>
            <a:r>
              <a:rPr lang="ru-RU" b="1" dirty="0"/>
              <a:t>Про тебя мне шептали кусты</a:t>
            </a:r>
            <a:br>
              <a:rPr lang="ru-RU" b="1" dirty="0"/>
            </a:br>
            <a:r>
              <a:rPr lang="ru-RU" b="1" dirty="0"/>
              <a:t>В белоснежных полях под Москвой.</a:t>
            </a:r>
            <a:br>
              <a:rPr lang="ru-RU" b="1" dirty="0"/>
            </a:br>
            <a:r>
              <a:rPr lang="ru-RU" b="1" dirty="0"/>
              <a:t>Я хочу, чтобы слышала ты,</a:t>
            </a:r>
            <a:br>
              <a:rPr lang="ru-RU" b="1" dirty="0"/>
            </a:br>
            <a:r>
              <a:rPr lang="ru-RU" b="1" dirty="0"/>
              <a:t>Как тоскует мой голос живой.</a:t>
            </a:r>
            <a:br>
              <a:rPr lang="ru-RU" dirty="0"/>
            </a:b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025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7992" y="736847"/>
            <a:ext cx="9161756" cy="5433134"/>
          </a:xfrm>
        </p:spPr>
        <p:txBody>
          <a:bodyPr>
            <a:normAutofit fontScale="90000"/>
          </a:bodyPr>
          <a:lstStyle/>
          <a:p>
            <a:r>
              <a:rPr lang="ru-RU" sz="4900" b="1" dirty="0"/>
              <a:t>На позицию девушка </a:t>
            </a:r>
            <a:br>
              <a:rPr lang="ru-RU" sz="4900" b="1" dirty="0"/>
            </a:br>
            <a:r>
              <a:rPr lang="ru-RU" sz="4900" b="1" dirty="0"/>
              <a:t>Провожала бойца, </a:t>
            </a:r>
            <a:br>
              <a:rPr lang="ru-RU" sz="4900" b="1" dirty="0"/>
            </a:br>
            <a:r>
              <a:rPr lang="ru-RU" sz="4900" b="1" dirty="0"/>
              <a:t>Тёмной ночью </a:t>
            </a:r>
            <a:r>
              <a:rPr lang="ru-RU" sz="4900" b="1" dirty="0" err="1"/>
              <a:t>простилася</a:t>
            </a:r>
            <a:r>
              <a:rPr lang="ru-RU" sz="4900" b="1" dirty="0"/>
              <a:t> </a:t>
            </a:r>
            <a:br>
              <a:rPr lang="ru-RU" sz="4900" b="1" dirty="0"/>
            </a:br>
            <a:r>
              <a:rPr lang="ru-RU" sz="4900" b="1" dirty="0"/>
              <a:t>На ступеньках крыльца. </a:t>
            </a:r>
            <a:br>
              <a:rPr lang="ru-RU" sz="4900" b="1" dirty="0"/>
            </a:br>
            <a:r>
              <a:rPr lang="ru-RU" sz="4900" b="1" dirty="0"/>
              <a:t>И пока за туманами </a:t>
            </a:r>
            <a:br>
              <a:rPr lang="ru-RU" sz="4900" b="1" dirty="0"/>
            </a:br>
            <a:r>
              <a:rPr lang="ru-RU" sz="4900" b="1" dirty="0"/>
              <a:t>Видеть мог паренёк, </a:t>
            </a:r>
            <a:br>
              <a:rPr lang="ru-RU" sz="4900" b="1" dirty="0"/>
            </a:br>
            <a:r>
              <a:rPr lang="ru-RU" sz="4900" b="1" dirty="0"/>
              <a:t>На окошке на девичьем </a:t>
            </a:r>
            <a:br>
              <a:rPr lang="ru-RU" sz="4900" b="1" dirty="0"/>
            </a:br>
            <a:r>
              <a:rPr lang="ru-RU" sz="4900" b="1" dirty="0"/>
              <a:t>Всё горел огонёк.</a:t>
            </a:r>
            <a:br>
              <a:rPr lang="ru-RU" dirty="0"/>
            </a:br>
            <a:br>
              <a:rPr lang="ru-RU" dirty="0"/>
            </a:b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461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044" y="365125"/>
            <a:ext cx="9542755" cy="4997450"/>
          </a:xfrm>
        </p:spPr>
        <p:txBody>
          <a:bodyPr>
            <a:normAutofit/>
          </a:bodyPr>
          <a:lstStyle/>
          <a:p>
            <a:r>
              <a:rPr lang="ru-RU" sz="8800" b="1" i="1" dirty="0">
                <a:solidFill>
                  <a:srgbClr val="FF0000"/>
                </a:solidFill>
              </a:rPr>
              <a:t>Дойти до Победы!</a:t>
            </a:r>
          </a:p>
        </p:txBody>
      </p:sp>
    </p:spTree>
    <p:extLst>
      <p:ext uri="{BB962C8B-B14F-4D97-AF65-F5344CB8AC3E}">
        <p14:creationId xmlns:p14="http://schemas.microsoft.com/office/powerpoint/2010/main" val="3584928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7992" y="736847"/>
            <a:ext cx="9161756" cy="5433134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День Победы, как он был от нас далек,</a:t>
            </a:r>
            <a:br>
              <a:rPr lang="ru-RU" sz="4000" b="1" dirty="0"/>
            </a:br>
            <a:r>
              <a:rPr lang="ru-RU" sz="4000" b="1" dirty="0"/>
              <a:t>Как в костре потухшем таял уголек.</a:t>
            </a:r>
            <a:br>
              <a:rPr lang="ru-RU" sz="4000" b="1" dirty="0"/>
            </a:br>
            <a:r>
              <a:rPr lang="ru-RU" sz="4000" b="1" dirty="0"/>
              <a:t>Были версты, обгорелые, в пыли,—</a:t>
            </a:r>
            <a:br>
              <a:rPr lang="ru-RU" sz="4000" b="1" dirty="0"/>
            </a:br>
            <a:r>
              <a:rPr lang="ru-RU" sz="4000" b="1" dirty="0"/>
              <a:t>Этот день мы приближали, как могли.</a:t>
            </a:r>
            <a:br>
              <a:rPr lang="ru-RU" sz="4000" b="1" dirty="0"/>
            </a:br>
            <a:r>
              <a:rPr lang="ru-RU" sz="4000" b="1" i="1" dirty="0"/>
              <a:t>Припев:</a:t>
            </a:r>
            <a:br>
              <a:rPr lang="ru-RU" sz="4000" b="1" dirty="0"/>
            </a:br>
            <a:r>
              <a:rPr lang="ru-RU" sz="4000" b="1" dirty="0"/>
              <a:t>Этот День Победы порохом пропах.</a:t>
            </a:r>
            <a:br>
              <a:rPr lang="ru-RU" sz="4000" b="1" dirty="0"/>
            </a:br>
            <a:r>
              <a:rPr lang="ru-RU" sz="4000" b="1" dirty="0"/>
              <a:t>Это праздник с сединою на висках.</a:t>
            </a:r>
            <a:br>
              <a:rPr lang="ru-RU" sz="4000" b="1" dirty="0"/>
            </a:br>
            <a:r>
              <a:rPr lang="ru-RU" sz="4000" b="1" dirty="0"/>
              <a:t>Это радость со слезами на глазах.</a:t>
            </a:r>
            <a:br>
              <a:rPr lang="ru-RU" sz="4000" b="1" dirty="0"/>
            </a:br>
            <a:r>
              <a:rPr lang="ru-RU" sz="4000" b="1" dirty="0"/>
              <a:t>День Победы! День Победы! День Победы!</a:t>
            </a:r>
            <a:br>
              <a:rPr lang="ru-RU" sz="4000" b="1" dirty="0"/>
            </a:br>
            <a:br>
              <a:rPr lang="ru-RU" dirty="0"/>
            </a:b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357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044" y="365125"/>
            <a:ext cx="9542755" cy="4997450"/>
          </a:xfrm>
        </p:spPr>
        <p:txBody>
          <a:bodyPr>
            <a:normAutofit/>
          </a:bodyPr>
          <a:lstStyle/>
          <a:p>
            <a:pPr algn="ctr"/>
            <a:r>
              <a:rPr lang="ru-RU" sz="8800" b="1" i="1" dirty="0">
                <a:solidFill>
                  <a:srgbClr val="FF0000"/>
                </a:solidFill>
              </a:rPr>
              <a:t>Поздравляем победителей!</a:t>
            </a:r>
          </a:p>
        </p:txBody>
      </p:sp>
    </p:spTree>
    <p:extLst>
      <p:ext uri="{BB962C8B-B14F-4D97-AF65-F5344CB8AC3E}">
        <p14:creationId xmlns:p14="http://schemas.microsoft.com/office/powerpoint/2010/main" val="2587175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044" y="365125"/>
            <a:ext cx="9542755" cy="4997450"/>
          </a:xfrm>
        </p:spPr>
        <p:txBody>
          <a:bodyPr>
            <a:normAutofit/>
          </a:bodyPr>
          <a:lstStyle/>
          <a:p>
            <a:pPr algn="ctr"/>
            <a:r>
              <a:rPr lang="ru-RU" sz="8800" b="1" i="1" dirty="0">
                <a:solidFill>
                  <a:srgbClr val="FF0000"/>
                </a:solidFill>
              </a:rPr>
              <a:t>Разминка.</a:t>
            </a:r>
          </a:p>
        </p:txBody>
      </p:sp>
    </p:spTree>
    <p:extLst>
      <p:ext uri="{BB962C8B-B14F-4D97-AF65-F5344CB8AC3E}">
        <p14:creationId xmlns:p14="http://schemas.microsoft.com/office/powerpoint/2010/main" val="3106598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044" y="365125"/>
            <a:ext cx="9542755" cy="4997450"/>
          </a:xfrm>
        </p:spPr>
        <p:txBody>
          <a:bodyPr>
            <a:normAutofit/>
          </a:bodyPr>
          <a:lstStyle/>
          <a:p>
            <a:pPr algn="ctr"/>
            <a:r>
              <a:rPr lang="ru-RU" sz="8800" b="1" i="1" dirty="0">
                <a:solidFill>
                  <a:srgbClr val="FF0000"/>
                </a:solidFill>
              </a:rPr>
              <a:t>Этих дней </a:t>
            </a:r>
            <a:br>
              <a:rPr lang="ru-RU" sz="8800" b="1" i="1" dirty="0">
                <a:solidFill>
                  <a:srgbClr val="FF0000"/>
                </a:solidFill>
              </a:rPr>
            </a:br>
            <a:r>
              <a:rPr lang="ru-RU" sz="8800" b="1" i="1" dirty="0">
                <a:solidFill>
                  <a:srgbClr val="FF0000"/>
                </a:solidFill>
              </a:rPr>
              <a:t>не смолкнет слава!</a:t>
            </a:r>
          </a:p>
        </p:txBody>
      </p:sp>
    </p:spTree>
    <p:extLst>
      <p:ext uri="{BB962C8B-B14F-4D97-AF65-F5344CB8AC3E}">
        <p14:creationId xmlns:p14="http://schemas.microsoft.com/office/powerpoint/2010/main" val="811147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7F7A7D0-64FC-40B9-BE0C-E256C2B6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044" y="365125"/>
            <a:ext cx="9542755" cy="4997450"/>
          </a:xfrm>
        </p:spPr>
        <p:txBody>
          <a:bodyPr>
            <a:normAutofit/>
          </a:bodyPr>
          <a:lstStyle/>
          <a:p>
            <a:pPr algn="ctr"/>
            <a:r>
              <a:rPr lang="ru-RU" sz="8800" b="1" i="1" dirty="0">
                <a:solidFill>
                  <a:srgbClr val="FF0000"/>
                </a:solidFill>
              </a:rPr>
              <a:t>Мы помним!</a:t>
            </a:r>
            <a:br>
              <a:rPr lang="ru-RU" sz="8800" b="1" i="1" dirty="0">
                <a:solidFill>
                  <a:srgbClr val="FF0000"/>
                </a:solidFill>
              </a:rPr>
            </a:br>
            <a:r>
              <a:rPr lang="ru-RU" sz="8800" b="1" i="1" dirty="0">
                <a:solidFill>
                  <a:srgbClr val="FF0000"/>
                </a:solidFill>
              </a:rPr>
              <a:t>Мы гордимся!</a:t>
            </a:r>
          </a:p>
        </p:txBody>
      </p:sp>
    </p:spTree>
    <p:extLst>
      <p:ext uri="{BB962C8B-B14F-4D97-AF65-F5344CB8AC3E}">
        <p14:creationId xmlns:p14="http://schemas.microsoft.com/office/powerpoint/2010/main" val="4199072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86163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BC3D02-5735-4F15-8B1C-8D0358045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ЖУКОВ ГЕОРГИЙ КОНСТАНТИНОВИЧ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629659-2681-4CFB-BFAD-AD18B7023D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112" y="1593538"/>
            <a:ext cx="4775918" cy="508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23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86163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BC3D02-5735-4F15-8B1C-8D0358045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Иосиф Виссарионович Сталин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3E8A848-D037-4631-A68F-1969B67AD0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862" y="1402228"/>
            <a:ext cx="3883487" cy="524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55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86163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BC3D02-5735-4F15-8B1C-8D0358045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Мелитон Кантария и Михаил Егоров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563C2C-7EFA-4057-A306-C1ACD8B8A3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768" y="1452197"/>
            <a:ext cx="7846011" cy="523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706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A2958324-C507-4B87-B12F-0E7B643ADD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86163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BC3D02-5735-4F15-8B1C-8D0358045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Григорий Петрович Булатов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2D9C2A-CEC1-464E-A667-492F0216D6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042" y="1922015"/>
            <a:ext cx="64643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7543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406</Words>
  <Application>Microsoft Office PowerPoint</Application>
  <PresentationFormat>Широкоэкранный</PresentationFormat>
  <Paragraphs>20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Тема Office</vt:lpstr>
      <vt:lpstr>Презентация PowerPoint</vt:lpstr>
      <vt:lpstr>Дойти до Победы!</vt:lpstr>
      <vt:lpstr>Разминка.</vt:lpstr>
      <vt:lpstr>Этих дней  не смолкнет слава!</vt:lpstr>
      <vt:lpstr>Мы помним! Мы гордимся!</vt:lpstr>
      <vt:lpstr>ЖУКОВ ГЕОРГИЙ КОНСТАНТИНОВИЧ</vt:lpstr>
      <vt:lpstr>Иосиф Виссарионович Сталин</vt:lpstr>
      <vt:lpstr>Мелитон Кантария и Михаил Егоров</vt:lpstr>
      <vt:lpstr>Григорий Петрович Булатов</vt:lpstr>
      <vt:lpstr>Михаил Тимофеевич Калашников</vt:lpstr>
      <vt:lpstr>Александр Матвеевич Матросов</vt:lpstr>
      <vt:lpstr>Я б в разведчики пошёл!</vt:lpstr>
      <vt:lpstr>Память в камне.</vt:lpstr>
      <vt:lpstr>Кто сказал, что надо бросить песни на войне?</vt:lpstr>
      <vt:lpstr> Этот марш не смолкал на перронах, Когда враг заслонял горизонт. С ним отцов наших в дымных вагонах Поезда увозили на фронт. Он Москву отстоял в сорок первом, В сорок пятом — шагал на Берлин, Он с солдатом прошёл до Победы По дорогам нелёгких годин.  И, если в поход страна позовёт, За край наш родной Мы все пойдем в священный бой!</vt:lpstr>
      <vt:lpstr> Расцветали яблони и груши, Поплыли туманы над рекой. Выходила на берег Катюша, На высокий берег на крутой. Выходила, песню заводила Про степного сизого орла, Про того, которого любила, Про того, чьи письма берегла.</vt:lpstr>
      <vt:lpstr>Вставай, страна огромная, Вставай на смертный бой С фашистской силой темною, С проклятою ордой! Пусть ярость благородная Вскипает, как волна, — Идёт война народная, Священная война! </vt:lpstr>
      <vt:lpstr>Бьется в тесной печурке огонь, На поленьях смола, как слеза. И поет мне в землянке гармонь Про улыбку твою и глаза.  Про тебя мне шептали кусты В белоснежных полях под Москвой. Я хочу, чтобы слышала ты, Как тоскует мой голос живой. </vt:lpstr>
      <vt:lpstr>На позицию девушка  Провожала бойца,  Тёмной ночью простилася  На ступеньках крыльца.  И пока за туманами  Видеть мог паренёк,  На окошке на девичьем  Всё горел огонёк.  </vt:lpstr>
      <vt:lpstr>День Победы, как он был от нас далек, Как в костре потухшем таял уголек. Были версты, обгорелые, в пыли,— Этот день мы приближали, как могли. Припев: Этот День Победы порохом пропах. Это праздник с сединою на висках. Это радость со слезами на глазах. День Победы! День Победы! День Победы!  </vt:lpstr>
      <vt:lpstr>Поздравляем победителей!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Дойти до Победы!</dc:title>
  <dc:creator>User</dc:creator>
  <cp:lastModifiedBy>User</cp:lastModifiedBy>
  <cp:revision>8</cp:revision>
  <dcterms:created xsi:type="dcterms:W3CDTF">2025-02-18T06:27:03Z</dcterms:created>
  <dcterms:modified xsi:type="dcterms:W3CDTF">2025-11-06T08:46:32Z</dcterms:modified>
</cp:coreProperties>
</file>